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54" d="100"/>
          <a:sy n="54" d="100"/>
        </p:scale>
        <p:origin x="114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AE4303-DD0B-4D6D-B8AB-75D98890F3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7B6B60F-FC32-4516-B30D-F2721DD4E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B1E3310-182E-4A04-AC77-C42F78633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E487C23-C29D-40B1-808C-69391F75D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C31FF0-EE75-4C15-9FE8-306248AF0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414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79CEE17-812C-4CA3-8490-8C3E636D8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E497D92-3005-46F5-A3C2-E1423485C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0C138D-E92C-417A-9488-993FD15A4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E84ABFE-C56C-4EDA-A05F-9729C00C6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663610E-205C-4016-964A-D57A779C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14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50609EAB-8894-42E5-BE5A-6E600AE9A5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DF698D6-E689-4912-A7EA-BA51720B16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9E0CB1-770D-4023-B47C-C4DB6617E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D9106D1-3CF4-49D9-AA9C-2D9324FFA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D3B835C-FFC4-4ED2-B560-772E683C9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924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472409C-2843-4664-95FC-4A8861293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A1B350-6C6E-47A0-B93F-04F19E1BE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1E3EBA-5C49-4202-8C68-DCB6980F4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1B5D27F-5042-4167-BFF3-E7F444B32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C4CAD1C-EF34-4304-8B38-22EB24B33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435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F30C6A7-F908-4E4F-944A-2D01BF62C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C7CD6DB-C0C7-46A5-B526-E9B438513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49E878E-C29D-414D-996D-836AE1856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2908BD5-81E9-481C-B592-BA8F4A360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9603A6B-69C3-44E3-9256-CFFC63998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166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20E7F0-B4CD-417B-ACB7-FC5284195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B4B0AC-4262-4EFF-805B-AFA6BDEB22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42CF79E-0BD2-4242-9558-BBAA4EADB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2F6EED0-31F6-4BD8-B491-EA47B2908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0498EEF-2B5D-49E5-AF21-8B701FA7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54B8A44-F7F7-4D73-A7A1-379FDAE7F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80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02E0DD-17F8-4034-BE83-AD45CBB67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7E1785-20FF-4F23-A7AA-53DBF2E4F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02D6AD5-1EA6-414E-B9C5-7984769426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59E7E34-EF50-4EB5-92AE-94A6E1478C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25CB1966-4228-4670-877D-D4F1AAC739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107056C-43F6-4F80-BE0D-39675A86A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E6DE0299-5AC2-4CD0-AF24-D37B03074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036260F-20D1-470A-9263-58C67987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487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E429475-9442-464E-821B-5DB0982DE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16372FDA-0C04-4F61-AACB-7A81D8D17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E2420D2-9B46-4AA7-BFCB-AB3A38AF2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85B7A70-7409-4004-91DC-D9F952B1F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14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4DB5A2C-AA62-432B-8A7F-7F7499B56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9167487-92E4-4931-889C-B79161561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1B719B8-00DC-4B7B-9A7C-91CC0427D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575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2BAE0A-3A4F-4CA6-924A-220AFE3EC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4E77DA2-C3E1-4FE6-96D5-666F10A649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6C6287D-A742-4CB9-8615-E2577BA089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43B0BC3-276E-4E1F-A4BD-67304CF56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BCD990B-B7E1-4234-9677-477D90242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96B7FC2-EB9D-4FA0-B2F4-0F85897AB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9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B24DE9-0E3A-4AAE-BC58-C224244F6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86022B2-45E6-4E8A-A1C9-51665A2C0A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C7FD210-6FE5-4045-90ED-FD471C3E0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AFF0BDF-86BB-4FC1-8464-340B399BE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F675DB4-B5ED-4961-9210-74658891E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5231909-EA5C-4BEA-8AB3-282B0E23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391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3063DC24-1C66-4FAC-9572-D84128D2C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8505EA0-3B05-43DB-BEE7-CD3990544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B6CF33C-0605-4FE9-B13F-55A75BF67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D28BF-6C97-4A61-A88D-8E98779DEB9C}" type="datetimeFigureOut">
              <a:rPr lang="zh-TW" altLang="en-US" smtClean="0"/>
              <a:t>2026/2/10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70983B1-5EFA-429D-B040-EE3D455A8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F1D3E30-CEC4-420D-BED7-AE8A257989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615FA-4863-47B2-858F-B0C5F9390B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5771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extLst>
              <a:ext uri="{FF2B5EF4-FFF2-40B4-BE49-F238E27FC236}">
                <a16:creationId xmlns:a16="http://schemas.microsoft.com/office/drawing/2014/main" id="{E3212502-8F49-48F7-B3AE-FD96BE0857F7}"/>
              </a:ext>
            </a:extLst>
          </p:cNvPr>
          <p:cNvSpPr/>
          <p:nvPr/>
        </p:nvSpPr>
        <p:spPr>
          <a:xfrm>
            <a:off x="1691530" y="816511"/>
            <a:ext cx="1352370" cy="11112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6" tIns="45708" rIns="91416" bIns="4570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zh-TW" altLang="en-US" sz="1799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龍池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33AC62CA-EEBD-4C7E-9268-B4777B64730A}"/>
              </a:ext>
            </a:extLst>
          </p:cNvPr>
          <p:cNvSpPr/>
          <p:nvPr/>
        </p:nvSpPr>
        <p:spPr>
          <a:xfrm>
            <a:off x="152550" y="1049245"/>
            <a:ext cx="972870" cy="128318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799" dirty="0">
                <a:solidFill>
                  <a:schemeClr val="tx1"/>
                </a:solidFill>
              </a:rPr>
              <a:t>排球場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BC53897A-2FDF-4BAB-BFC5-A76CAF946B1F}"/>
              </a:ext>
            </a:extLst>
          </p:cNvPr>
          <p:cNvSpPr/>
          <p:nvPr/>
        </p:nvSpPr>
        <p:spPr>
          <a:xfrm>
            <a:off x="152550" y="2345006"/>
            <a:ext cx="972870" cy="5115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799" dirty="0">
                <a:solidFill>
                  <a:schemeClr val="tx1"/>
                </a:solidFill>
              </a:rPr>
              <a:t>游泳池</a:t>
            </a: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72254D27-B02D-44EF-95B1-00D55C7A9D45}"/>
              </a:ext>
            </a:extLst>
          </p:cNvPr>
          <p:cNvCxnSpPr>
            <a:cxnSpLocks/>
          </p:cNvCxnSpPr>
          <p:nvPr/>
        </p:nvCxnSpPr>
        <p:spPr>
          <a:xfrm>
            <a:off x="4000699" y="1200770"/>
            <a:ext cx="0" cy="226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B8A0642A-DF17-402B-8A9C-32395F2085AE}"/>
              </a:ext>
            </a:extLst>
          </p:cNvPr>
          <p:cNvCxnSpPr>
            <a:cxnSpLocks/>
          </p:cNvCxnSpPr>
          <p:nvPr/>
        </p:nvCxnSpPr>
        <p:spPr>
          <a:xfrm>
            <a:off x="4185075" y="1154040"/>
            <a:ext cx="0" cy="226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矩形 6">
            <a:extLst>
              <a:ext uri="{FF2B5EF4-FFF2-40B4-BE49-F238E27FC236}">
                <a16:creationId xmlns:a16="http://schemas.microsoft.com/office/drawing/2014/main" id="{76EF1BFC-F2F8-4F13-A765-2ADC402ACC99}"/>
              </a:ext>
            </a:extLst>
          </p:cNvPr>
          <p:cNvSpPr/>
          <p:nvPr/>
        </p:nvSpPr>
        <p:spPr>
          <a:xfrm>
            <a:off x="3935729" y="3152104"/>
            <a:ext cx="511589" cy="12747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799" dirty="0">
                <a:solidFill>
                  <a:schemeClr val="tx1"/>
                </a:solidFill>
              </a:rPr>
              <a:t>司令台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CBF5D28-563A-4569-AF1D-3D5360BA03B0}"/>
              </a:ext>
            </a:extLst>
          </p:cNvPr>
          <p:cNvSpPr/>
          <p:nvPr/>
        </p:nvSpPr>
        <p:spPr>
          <a:xfrm>
            <a:off x="4853471" y="1040821"/>
            <a:ext cx="746426" cy="226441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  <a:latin typeface="思源黑體" panose="020B0800000000000000" pitchFamily="34" charset="-120"/>
                <a:ea typeface="思源黑體" panose="020B0800000000000000" pitchFamily="34" charset="-120"/>
              </a:rPr>
              <a:t>入口</a:t>
            </a:r>
          </a:p>
        </p:txBody>
      </p: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596AA5BD-2FC9-4E62-8E9A-8573B911FD58}"/>
              </a:ext>
            </a:extLst>
          </p:cNvPr>
          <p:cNvCxnSpPr>
            <a:cxnSpLocks/>
          </p:cNvCxnSpPr>
          <p:nvPr/>
        </p:nvCxnSpPr>
        <p:spPr>
          <a:xfrm>
            <a:off x="7844649" y="1024083"/>
            <a:ext cx="0" cy="226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46E2706B-EFD2-4D92-ADCD-F7A5906A01E7}"/>
              </a:ext>
            </a:extLst>
          </p:cNvPr>
          <p:cNvCxnSpPr>
            <a:cxnSpLocks/>
          </p:cNvCxnSpPr>
          <p:nvPr/>
        </p:nvCxnSpPr>
        <p:spPr>
          <a:xfrm>
            <a:off x="8322697" y="1024083"/>
            <a:ext cx="0" cy="226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778CBE83-D4FE-4F45-B6CC-29CE89C8BECC}"/>
              </a:ext>
            </a:extLst>
          </p:cNvPr>
          <p:cNvCxnSpPr>
            <a:cxnSpLocks/>
          </p:cNvCxnSpPr>
          <p:nvPr/>
        </p:nvCxnSpPr>
        <p:spPr>
          <a:xfrm flipH="1">
            <a:off x="3369588" y="5286125"/>
            <a:ext cx="3089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5015B23E-28B4-459B-990B-6DF4DC07B54C}"/>
              </a:ext>
            </a:extLst>
          </p:cNvPr>
          <p:cNvCxnSpPr>
            <a:cxnSpLocks/>
          </p:cNvCxnSpPr>
          <p:nvPr/>
        </p:nvCxnSpPr>
        <p:spPr>
          <a:xfrm flipH="1">
            <a:off x="3325934" y="5773964"/>
            <a:ext cx="3089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ACE65CFB-9977-468F-9063-4A6A47940EF2}"/>
              </a:ext>
            </a:extLst>
          </p:cNvPr>
          <p:cNvCxnSpPr>
            <a:cxnSpLocks/>
          </p:cNvCxnSpPr>
          <p:nvPr/>
        </p:nvCxnSpPr>
        <p:spPr>
          <a:xfrm flipH="1">
            <a:off x="970962" y="3123581"/>
            <a:ext cx="3089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5DD5E88B-D756-4AFD-8801-2CDD3CE793BE}"/>
              </a:ext>
            </a:extLst>
          </p:cNvPr>
          <p:cNvCxnSpPr>
            <a:cxnSpLocks/>
          </p:cNvCxnSpPr>
          <p:nvPr/>
        </p:nvCxnSpPr>
        <p:spPr>
          <a:xfrm flipH="1">
            <a:off x="970963" y="2856600"/>
            <a:ext cx="3089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5AB74C53-30C3-4722-8756-AAF55C0E484A}"/>
              </a:ext>
            </a:extLst>
          </p:cNvPr>
          <p:cNvCxnSpPr>
            <a:cxnSpLocks/>
          </p:cNvCxnSpPr>
          <p:nvPr/>
        </p:nvCxnSpPr>
        <p:spPr>
          <a:xfrm flipH="1">
            <a:off x="952091" y="2008135"/>
            <a:ext cx="3089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28366966-B4F4-4C06-970D-8DE019CEE9EE}"/>
              </a:ext>
            </a:extLst>
          </p:cNvPr>
          <p:cNvCxnSpPr>
            <a:cxnSpLocks/>
          </p:cNvCxnSpPr>
          <p:nvPr/>
        </p:nvCxnSpPr>
        <p:spPr>
          <a:xfrm flipH="1">
            <a:off x="971661" y="1812442"/>
            <a:ext cx="25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DF336EB2-D16B-436C-87D0-A6F2162D6D42}"/>
              </a:ext>
            </a:extLst>
          </p:cNvPr>
          <p:cNvCxnSpPr>
            <a:cxnSpLocks/>
          </p:cNvCxnSpPr>
          <p:nvPr/>
        </p:nvCxnSpPr>
        <p:spPr>
          <a:xfrm flipV="1">
            <a:off x="3542633" y="1180165"/>
            <a:ext cx="893706" cy="2830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橢圓 17">
            <a:extLst>
              <a:ext uri="{FF2B5EF4-FFF2-40B4-BE49-F238E27FC236}">
                <a16:creationId xmlns:a16="http://schemas.microsoft.com/office/drawing/2014/main" id="{A3BC27E4-503E-4831-892C-B8DA80850DB5}"/>
              </a:ext>
            </a:extLst>
          </p:cNvPr>
          <p:cNvSpPr/>
          <p:nvPr/>
        </p:nvSpPr>
        <p:spPr>
          <a:xfrm>
            <a:off x="1989070" y="1836208"/>
            <a:ext cx="157603" cy="120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799"/>
          </a:p>
        </p:txBody>
      </p:sp>
      <p:sp>
        <p:nvSpPr>
          <p:cNvPr id="19" name="橢圓 18">
            <a:extLst>
              <a:ext uri="{FF2B5EF4-FFF2-40B4-BE49-F238E27FC236}">
                <a16:creationId xmlns:a16="http://schemas.microsoft.com/office/drawing/2014/main" id="{42AA06A0-0545-4C36-AEF0-DDD32CE7CECF}"/>
              </a:ext>
            </a:extLst>
          </p:cNvPr>
          <p:cNvSpPr/>
          <p:nvPr/>
        </p:nvSpPr>
        <p:spPr>
          <a:xfrm>
            <a:off x="2555890" y="1836208"/>
            <a:ext cx="157603" cy="1202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799"/>
          </a:p>
        </p:txBody>
      </p:sp>
      <p:sp>
        <p:nvSpPr>
          <p:cNvPr id="20" name="橢圓 19">
            <a:extLst>
              <a:ext uri="{FF2B5EF4-FFF2-40B4-BE49-F238E27FC236}">
                <a16:creationId xmlns:a16="http://schemas.microsoft.com/office/drawing/2014/main" id="{99FEC997-F42F-49BA-AA18-6F2BCD69FB54}"/>
              </a:ext>
            </a:extLst>
          </p:cNvPr>
          <p:cNvSpPr/>
          <p:nvPr/>
        </p:nvSpPr>
        <p:spPr>
          <a:xfrm>
            <a:off x="153049" y="1994562"/>
            <a:ext cx="972870" cy="225243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rgbClr val="FF0000"/>
                </a:solidFill>
                <a:latin typeface="思源黑體 HW" panose="020B0800000000000000" pitchFamily="34" charset="-120"/>
                <a:ea typeface="思源黑體 HW" panose="020B0800000000000000" pitchFamily="34" charset="-120"/>
              </a:rPr>
              <a:t>緊急救護組</a:t>
            </a:r>
          </a:p>
        </p:txBody>
      </p:sp>
      <p:sp>
        <p:nvSpPr>
          <p:cNvPr id="21" name="橢圓 20">
            <a:extLst>
              <a:ext uri="{FF2B5EF4-FFF2-40B4-BE49-F238E27FC236}">
                <a16:creationId xmlns:a16="http://schemas.microsoft.com/office/drawing/2014/main" id="{B4FF0C36-8E93-4467-8032-574B2EF426F4}"/>
              </a:ext>
            </a:extLst>
          </p:cNvPr>
          <p:cNvSpPr/>
          <p:nvPr/>
        </p:nvSpPr>
        <p:spPr>
          <a:xfrm>
            <a:off x="4220673" y="4502619"/>
            <a:ext cx="435985" cy="911957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rgbClr val="FF0000"/>
                </a:solidFill>
                <a:latin typeface="思源黑體" panose="020B0800000000000000" pitchFamily="34" charset="-120"/>
                <a:ea typeface="思源黑體" panose="020B0800000000000000" pitchFamily="34" charset="-120"/>
              </a:rPr>
              <a:t>通報組</a:t>
            </a:r>
          </a:p>
        </p:txBody>
      </p:sp>
      <p:sp>
        <p:nvSpPr>
          <p:cNvPr id="22" name="橢圓 21">
            <a:extLst>
              <a:ext uri="{FF2B5EF4-FFF2-40B4-BE49-F238E27FC236}">
                <a16:creationId xmlns:a16="http://schemas.microsoft.com/office/drawing/2014/main" id="{F6A50263-D19E-476D-BFB6-E365524AE9A3}"/>
              </a:ext>
            </a:extLst>
          </p:cNvPr>
          <p:cNvSpPr/>
          <p:nvPr/>
        </p:nvSpPr>
        <p:spPr>
          <a:xfrm>
            <a:off x="4403032" y="1443424"/>
            <a:ext cx="333528" cy="959680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rgbClr val="FF0000"/>
                </a:solidFill>
                <a:latin typeface="思源黑體" panose="020B0800000000000000" pitchFamily="34" charset="-120"/>
                <a:ea typeface="思源黑體" panose="020B0800000000000000" pitchFamily="34" charset="-120"/>
              </a:rPr>
              <a:t>避難引導組</a:t>
            </a:r>
          </a:p>
        </p:txBody>
      </p:sp>
      <p:sp>
        <p:nvSpPr>
          <p:cNvPr id="23" name="橢圓 22">
            <a:extLst>
              <a:ext uri="{FF2B5EF4-FFF2-40B4-BE49-F238E27FC236}">
                <a16:creationId xmlns:a16="http://schemas.microsoft.com/office/drawing/2014/main" id="{9CD69D5D-5BA6-45E0-8A5B-7C2B33D8A9C7}"/>
              </a:ext>
            </a:extLst>
          </p:cNvPr>
          <p:cNvSpPr/>
          <p:nvPr/>
        </p:nvSpPr>
        <p:spPr>
          <a:xfrm>
            <a:off x="4045971" y="2107183"/>
            <a:ext cx="333528" cy="811576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rgbClr val="FF0000"/>
                </a:solidFill>
                <a:latin typeface="思源黑體" panose="020B0800000000000000" pitchFamily="34" charset="-120"/>
                <a:ea typeface="思源黑體" panose="020B0800000000000000" pitchFamily="34" charset="-120"/>
              </a:rPr>
              <a:t>安全防護組</a:t>
            </a:r>
          </a:p>
        </p:txBody>
      </p:sp>
      <p:sp>
        <p:nvSpPr>
          <p:cNvPr id="24" name="橢圓 23">
            <a:extLst>
              <a:ext uri="{FF2B5EF4-FFF2-40B4-BE49-F238E27FC236}">
                <a16:creationId xmlns:a16="http://schemas.microsoft.com/office/drawing/2014/main" id="{7EAD387B-B1FE-46AE-9C7C-31C874B9705C}"/>
              </a:ext>
            </a:extLst>
          </p:cNvPr>
          <p:cNvSpPr/>
          <p:nvPr/>
        </p:nvSpPr>
        <p:spPr>
          <a:xfrm>
            <a:off x="4511624" y="2481716"/>
            <a:ext cx="333528" cy="670388"/>
          </a:xfrm>
          <a:prstGeom prst="ellipse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rgbClr val="FF0000"/>
                </a:solidFill>
                <a:latin typeface="思源黑體" panose="020B0800000000000000" pitchFamily="34" charset="-120"/>
                <a:ea typeface="思源黑體" panose="020B0800000000000000" pitchFamily="34" charset="-120"/>
              </a:rPr>
              <a:t>搶救組</a:t>
            </a: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C0C1870B-385C-402B-813D-CEE0B5CDB47B}"/>
              </a:ext>
            </a:extLst>
          </p:cNvPr>
          <p:cNvSpPr/>
          <p:nvPr/>
        </p:nvSpPr>
        <p:spPr>
          <a:xfrm>
            <a:off x="7737030" y="1050249"/>
            <a:ext cx="746426" cy="226441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  <a:latin typeface="思源黑體" panose="020B0800000000000000" pitchFamily="34" charset="-120"/>
                <a:ea typeface="思源黑體" panose="020B0800000000000000" pitchFamily="34" charset="-120"/>
              </a:rPr>
              <a:t>入口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1AF09AF1-1825-47DA-AE77-BFF90DB4B019}"/>
              </a:ext>
            </a:extLst>
          </p:cNvPr>
          <p:cNvSpPr/>
          <p:nvPr/>
        </p:nvSpPr>
        <p:spPr>
          <a:xfrm>
            <a:off x="3107178" y="5414809"/>
            <a:ext cx="746426" cy="226441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  <a:latin typeface="思源黑體" panose="020B0800000000000000" pitchFamily="34" charset="-120"/>
                <a:ea typeface="思源黑體" panose="020B0800000000000000" pitchFamily="34" charset="-120"/>
              </a:rPr>
              <a:t>入口</a:t>
            </a:r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10696505-CD4D-4A83-9AAC-7AFEBD3C5B36}"/>
              </a:ext>
            </a:extLst>
          </p:cNvPr>
          <p:cNvSpPr/>
          <p:nvPr/>
        </p:nvSpPr>
        <p:spPr>
          <a:xfrm>
            <a:off x="5713567" y="3234030"/>
            <a:ext cx="4963354" cy="3393254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799" dirty="0">
                <a:solidFill>
                  <a:schemeClr val="tx1"/>
                </a:solidFill>
                <a:latin typeface="思源黑體 HW" panose="020B0800000000000000" pitchFamily="34" charset="-120"/>
                <a:ea typeface="思源黑體 HW" panose="020B0800000000000000" pitchFamily="34" charset="-120"/>
              </a:rPr>
              <a:t>先到的班級先往長春路方向，</a:t>
            </a:r>
            <a:endParaRPr lang="en-US" altLang="zh-TW" sz="2799" dirty="0">
              <a:solidFill>
                <a:schemeClr val="tx1"/>
              </a:solidFill>
              <a:latin typeface="思源黑體 HW" panose="020B0800000000000000" pitchFamily="34" charset="-120"/>
              <a:ea typeface="思源黑體 HW" panose="020B0800000000000000" pitchFamily="34" charset="-120"/>
            </a:endParaRPr>
          </a:p>
          <a:p>
            <a:pPr algn="ctr"/>
            <a:r>
              <a:rPr lang="zh-TW" altLang="en-US" sz="2799" dirty="0">
                <a:solidFill>
                  <a:schemeClr val="tx1"/>
                </a:solidFill>
                <a:latin typeface="思源黑體 HW" panose="020B0800000000000000" pitchFamily="34" charset="-120"/>
                <a:ea typeface="思源黑體 HW" panose="020B0800000000000000" pitchFamily="34" charset="-120"/>
              </a:rPr>
              <a:t>各班一路縱隊坐下點名</a:t>
            </a:r>
            <a:endParaRPr lang="en-US" altLang="zh-TW" sz="2799" dirty="0">
              <a:solidFill>
                <a:schemeClr val="tx1"/>
              </a:solidFill>
              <a:latin typeface="思源黑體 HW" panose="020B0800000000000000" pitchFamily="34" charset="-120"/>
              <a:ea typeface="思源黑體 HW" panose="020B0800000000000000" pitchFamily="34" charset="-12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08F8839C-E77D-4DDD-9632-1679DB8BC485}"/>
              </a:ext>
            </a:extLst>
          </p:cNvPr>
          <p:cNvSpPr txBox="1"/>
          <p:nvPr/>
        </p:nvSpPr>
        <p:spPr>
          <a:xfrm>
            <a:off x="5993668" y="2902234"/>
            <a:ext cx="428324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707</a:t>
            </a:r>
            <a:endParaRPr lang="zh-TW" altLang="en-US" sz="1200" dirty="0"/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20CBBB28-1481-4D86-BCBB-37E4F6933A68}"/>
              </a:ext>
            </a:extLst>
          </p:cNvPr>
          <p:cNvSpPr txBox="1"/>
          <p:nvPr/>
        </p:nvSpPr>
        <p:spPr>
          <a:xfrm>
            <a:off x="5970074" y="2602172"/>
            <a:ext cx="428324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807</a:t>
            </a:r>
            <a:endParaRPr lang="zh-TW" altLang="en-US" sz="1200" dirty="0"/>
          </a:p>
        </p:txBody>
      </p: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0D4AC48C-1FAD-44A2-9CD5-69AEB57C1F3E}"/>
              </a:ext>
            </a:extLst>
          </p:cNvPr>
          <p:cNvSpPr txBox="1"/>
          <p:nvPr/>
        </p:nvSpPr>
        <p:spPr>
          <a:xfrm>
            <a:off x="5970074" y="2273169"/>
            <a:ext cx="428324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907</a:t>
            </a:r>
            <a:endParaRPr lang="zh-TW" altLang="en-US" sz="1200" dirty="0"/>
          </a:p>
        </p:txBody>
      </p:sp>
      <p:sp>
        <p:nvSpPr>
          <p:cNvPr id="31" name="文字方塊 30">
            <a:extLst>
              <a:ext uri="{FF2B5EF4-FFF2-40B4-BE49-F238E27FC236}">
                <a16:creationId xmlns:a16="http://schemas.microsoft.com/office/drawing/2014/main" id="{C0E83CA4-8351-447B-B623-4665407B3EDA}"/>
              </a:ext>
            </a:extLst>
          </p:cNvPr>
          <p:cNvSpPr txBox="1"/>
          <p:nvPr/>
        </p:nvSpPr>
        <p:spPr>
          <a:xfrm>
            <a:off x="5982640" y="1936399"/>
            <a:ext cx="428324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116</a:t>
            </a:r>
            <a:endParaRPr lang="zh-TW" altLang="en-US" sz="1200" dirty="0"/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5AEDFDA0-9FD2-470F-A27E-432C7F7BF56F}"/>
              </a:ext>
            </a:extLst>
          </p:cNvPr>
          <p:cNvSpPr txBox="1"/>
          <p:nvPr/>
        </p:nvSpPr>
        <p:spPr>
          <a:xfrm>
            <a:off x="5993668" y="1595184"/>
            <a:ext cx="428324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216</a:t>
            </a:r>
            <a:endParaRPr lang="zh-TW" altLang="en-US" sz="1200" dirty="0"/>
          </a:p>
        </p:txBody>
      </p:sp>
      <p:sp>
        <p:nvSpPr>
          <p:cNvPr id="33" name="文字方塊 32">
            <a:extLst>
              <a:ext uri="{FF2B5EF4-FFF2-40B4-BE49-F238E27FC236}">
                <a16:creationId xmlns:a16="http://schemas.microsoft.com/office/drawing/2014/main" id="{B1DDF01C-65A6-4378-8AD6-9570AE57AB4F}"/>
              </a:ext>
            </a:extLst>
          </p:cNvPr>
          <p:cNvSpPr txBox="1"/>
          <p:nvPr/>
        </p:nvSpPr>
        <p:spPr>
          <a:xfrm>
            <a:off x="5993829" y="1258414"/>
            <a:ext cx="428324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316</a:t>
            </a:r>
            <a:endParaRPr lang="zh-TW" altLang="en-US" sz="1200" dirty="0"/>
          </a:p>
        </p:txBody>
      </p:sp>
      <p:sp>
        <p:nvSpPr>
          <p:cNvPr id="34" name="語音泡泡: 矩形 33">
            <a:extLst>
              <a:ext uri="{FF2B5EF4-FFF2-40B4-BE49-F238E27FC236}">
                <a16:creationId xmlns:a16="http://schemas.microsoft.com/office/drawing/2014/main" id="{0EFC1FB3-A3AD-4A7F-B33D-805E9D365F8E}"/>
              </a:ext>
            </a:extLst>
          </p:cNvPr>
          <p:cNvSpPr/>
          <p:nvPr/>
        </p:nvSpPr>
        <p:spPr>
          <a:xfrm>
            <a:off x="5788109" y="1185528"/>
            <a:ext cx="777380" cy="2025439"/>
          </a:xfrm>
          <a:prstGeom prst="wedgeRectCallout">
            <a:avLst>
              <a:gd name="adj1" fmla="val 91397"/>
              <a:gd name="adj2" fmla="val 7413"/>
            </a:avLst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C767FD75-8E42-42A2-A196-F2796F6949A9}"/>
              </a:ext>
            </a:extLst>
          </p:cNvPr>
          <p:cNvSpPr txBox="1"/>
          <p:nvPr/>
        </p:nvSpPr>
        <p:spPr>
          <a:xfrm>
            <a:off x="7028867" y="1718850"/>
            <a:ext cx="29091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b="1" dirty="0">
                <a:solidFill>
                  <a:srgbClr val="7030A0"/>
                </a:solidFill>
              </a:rPr>
              <a:t>體育班</a:t>
            </a:r>
            <a:r>
              <a:rPr lang="en-US" altLang="zh-TW" sz="2400" b="1" dirty="0">
                <a:solidFill>
                  <a:srgbClr val="7030A0"/>
                </a:solidFill>
              </a:rPr>
              <a:t>6</a:t>
            </a:r>
            <a:r>
              <a:rPr lang="zh-TW" altLang="en-US" sz="2400" b="1" dirty="0">
                <a:solidFill>
                  <a:srgbClr val="7030A0"/>
                </a:solidFill>
              </a:rPr>
              <a:t>個班級</a:t>
            </a:r>
            <a:endParaRPr lang="en-US" altLang="zh-TW" sz="2400" b="1" dirty="0">
              <a:solidFill>
                <a:srgbClr val="7030A0"/>
              </a:solidFill>
            </a:endParaRPr>
          </a:p>
          <a:p>
            <a:pPr algn="ctr"/>
            <a:r>
              <a:rPr lang="zh-TW" altLang="en-US" sz="2400" b="1" dirty="0">
                <a:solidFill>
                  <a:srgbClr val="7030A0"/>
                </a:solidFill>
              </a:rPr>
              <a:t>依照各班位置排列</a:t>
            </a:r>
            <a:endParaRPr lang="en-US" altLang="zh-TW" sz="2400" b="1" dirty="0">
              <a:solidFill>
                <a:srgbClr val="7030A0"/>
              </a:solidFill>
            </a:endParaRPr>
          </a:p>
          <a:p>
            <a:pPr algn="ctr"/>
            <a:r>
              <a:rPr lang="zh-TW" altLang="en-US" sz="2400" b="1" dirty="0">
                <a:solidFill>
                  <a:srgbClr val="7030A0"/>
                </a:solidFill>
              </a:rPr>
              <a:t>或按照各隊排列</a:t>
            </a: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212D44A0-BC6B-4C7C-BA9D-36D95A24AA98}"/>
              </a:ext>
            </a:extLst>
          </p:cNvPr>
          <p:cNvSpPr/>
          <p:nvPr/>
        </p:nvSpPr>
        <p:spPr>
          <a:xfrm>
            <a:off x="1293156" y="67989"/>
            <a:ext cx="2230891" cy="4780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799" dirty="0">
                <a:solidFill>
                  <a:schemeClr val="tx1"/>
                </a:solidFill>
              </a:rPr>
              <a:t>行政大樓</a:t>
            </a:r>
          </a:p>
        </p:txBody>
      </p:sp>
      <p:sp>
        <p:nvSpPr>
          <p:cNvPr id="37" name="矩形: 圓角 36">
            <a:extLst>
              <a:ext uri="{FF2B5EF4-FFF2-40B4-BE49-F238E27FC236}">
                <a16:creationId xmlns:a16="http://schemas.microsoft.com/office/drawing/2014/main" id="{14E6F5CA-C9DE-4C9C-83A6-20C839CBD073}"/>
              </a:ext>
            </a:extLst>
          </p:cNvPr>
          <p:cNvSpPr/>
          <p:nvPr/>
        </p:nvSpPr>
        <p:spPr>
          <a:xfrm>
            <a:off x="5012693" y="67989"/>
            <a:ext cx="6672240" cy="593651"/>
          </a:xfrm>
          <a:prstGeom prst="round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799" dirty="0">
                <a:solidFill>
                  <a:schemeClr val="tx1"/>
                </a:solidFill>
                <a:latin typeface="思源黑體 HW" panose="020B0800000000000000" pitchFamily="34" charset="-120"/>
                <a:ea typeface="思源黑體 HW" panose="020B0800000000000000" pitchFamily="34" charset="-120"/>
              </a:rPr>
              <a:t>114-2</a:t>
            </a:r>
            <a:r>
              <a:rPr lang="zh-TW" altLang="en-US" sz="2799" dirty="0">
                <a:solidFill>
                  <a:schemeClr val="tx1"/>
                </a:solidFill>
                <a:latin typeface="思源黑體 HW" panose="020B0800000000000000" pitchFamily="34" charset="-120"/>
                <a:ea typeface="思源黑體 HW" panose="020B0800000000000000" pitchFamily="34" charset="-120"/>
              </a:rPr>
              <a:t> 防災演練 </a:t>
            </a:r>
            <a:r>
              <a:rPr lang="en-US" altLang="zh-TW" sz="2799" dirty="0">
                <a:solidFill>
                  <a:schemeClr val="tx1"/>
                </a:solidFill>
                <a:latin typeface="思源黑體 HW" panose="020B0800000000000000" pitchFamily="34" charset="-120"/>
                <a:ea typeface="思源黑體 HW" panose="020B0800000000000000" pitchFamily="34" charset="-120"/>
              </a:rPr>
              <a:t>(3/12</a:t>
            </a:r>
            <a:r>
              <a:rPr lang="zh-TW" altLang="en-US" sz="2799" dirty="0">
                <a:solidFill>
                  <a:schemeClr val="tx1"/>
                </a:solidFill>
                <a:latin typeface="思源黑體 HW" panose="020B0800000000000000" pitchFamily="34" charset="-120"/>
                <a:ea typeface="思源黑體 HW" panose="020B0800000000000000" pitchFamily="34" charset="-120"/>
              </a:rPr>
              <a:t>、</a:t>
            </a:r>
            <a:r>
              <a:rPr lang="en-US" altLang="zh-TW" sz="2799">
                <a:solidFill>
                  <a:schemeClr val="tx1"/>
                </a:solidFill>
                <a:latin typeface="思源黑體 HW" panose="020B0800000000000000" pitchFamily="34" charset="-120"/>
                <a:ea typeface="思源黑體 HW" panose="020B0800000000000000" pitchFamily="34" charset="-120"/>
              </a:rPr>
              <a:t>3/18)</a:t>
            </a:r>
            <a:endParaRPr lang="zh-TW" altLang="en-US" sz="2799" dirty="0">
              <a:solidFill>
                <a:schemeClr val="tx1"/>
              </a:solidFill>
              <a:latin typeface="思源黑體 HW" panose="020B0800000000000000" pitchFamily="34" charset="-120"/>
              <a:ea typeface="思源黑體 HW" panose="020B08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8008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67</Words>
  <Application>Microsoft Office PowerPoint</Application>
  <PresentationFormat>寬螢幕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思源黑體</vt:lpstr>
      <vt:lpstr>思源黑體 HW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</cp:revision>
  <dcterms:created xsi:type="dcterms:W3CDTF">2025-02-03T03:28:17Z</dcterms:created>
  <dcterms:modified xsi:type="dcterms:W3CDTF">2026-02-10T04:53:43Z</dcterms:modified>
</cp:coreProperties>
</file>